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16e816f6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16e816f6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6e816f6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6e816f6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6e816f6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6e816f6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6e816f6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6e816f6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161710b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161710b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161710b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161710b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161710b0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161710b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161710b0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161710b0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16e816f6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16e816f6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16e816f6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16e816f6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16e816f6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16e816f6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slide" Target="/ppt/slides/slide11.xml"/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2" Type="http://schemas.openxmlformats.org/officeDocument/2006/relationships/slide" Target="/ppt/slides/slide8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10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Relationship Id="rId4" Type="http://schemas.openxmlformats.org/officeDocument/2006/relationships/slide" Target="/ppt/slides/slide101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8.png"/><Relationship Id="rId4" Type="http://schemas.openxmlformats.org/officeDocument/2006/relationships/slide" Target="/ppt/slides/slide100.xml"/><Relationship Id="rId9" Type="http://schemas.openxmlformats.org/officeDocument/2006/relationships/slide" Target="/ppt/slides/slide2.xml"/><Relationship Id="rId5" Type="http://schemas.openxmlformats.org/officeDocument/2006/relationships/slide" Target="/ppt/slides/slide94.xml"/><Relationship Id="rId6" Type="http://schemas.openxmlformats.org/officeDocument/2006/relationships/slide" Target="/ppt/slides/slide101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9.png"/><Relationship Id="rId4" Type="http://schemas.openxmlformats.org/officeDocument/2006/relationships/slide" Target="/ppt/slides/slide112.xml"/><Relationship Id="rId9" Type="http://schemas.openxmlformats.org/officeDocument/2006/relationships/slide" Target="/ppt/slides/slide23.xml"/><Relationship Id="rId5" Type="http://schemas.openxmlformats.org/officeDocument/2006/relationships/slide" Target="/ppt/slides/slide106.xml"/><Relationship Id="rId6" Type="http://schemas.openxmlformats.org/officeDocument/2006/relationships/slide" Target="/ppt/slides/slide129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10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0.png"/><Relationship Id="rId4" Type="http://schemas.openxmlformats.org/officeDocument/2006/relationships/slide" Target="/ppt/slides/slide113.xml"/><Relationship Id="rId9" Type="http://schemas.openxmlformats.org/officeDocument/2006/relationships/slide" Target="/ppt/slides/slide23.xml"/><Relationship Id="rId5" Type="http://schemas.openxmlformats.org/officeDocument/2006/relationships/slide" Target="/ppt/slides/slide109.xml"/><Relationship Id="rId6" Type="http://schemas.openxmlformats.org/officeDocument/2006/relationships/slide" Target="/ppt/slides/slide129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0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6.png"/><Relationship Id="rId4" Type="http://schemas.openxmlformats.org/officeDocument/2006/relationships/slide" Target="/ppt/slides/slide108.xml"/><Relationship Id="rId9" Type="http://schemas.openxmlformats.org/officeDocument/2006/relationships/slide" Target="/ppt/slides/slide2.xml"/><Relationship Id="rId5" Type="http://schemas.openxmlformats.org/officeDocument/2006/relationships/slide" Target="/ppt/slides/slide103.xml"/><Relationship Id="rId6" Type="http://schemas.openxmlformats.org/officeDocument/2006/relationships/slide" Target="/ppt/slides/slide10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3.png"/><Relationship Id="rId4" Type="http://schemas.openxmlformats.org/officeDocument/2006/relationships/slide" Target="/ppt/slides/slide106.xml"/></Relationships>
</file>

<file path=ppt/slides/_rels/slide10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2.png"/><Relationship Id="rId4" Type="http://schemas.openxmlformats.org/officeDocument/2006/relationships/slide" Target="/ppt/slides/slide106.xml"/><Relationship Id="rId9" Type="http://schemas.openxmlformats.org/officeDocument/2006/relationships/slide" Target="/ppt/slides/slide19.xml"/><Relationship Id="rId5" Type="http://schemas.openxmlformats.org/officeDocument/2006/relationships/slide" Target="/ppt/slides/slide10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png"/><Relationship Id="rId4" Type="http://schemas.openxmlformats.org/officeDocument/2006/relationships/slide" Target="/ppt/slides/slide110.xml"/><Relationship Id="rId9" Type="http://schemas.openxmlformats.org/officeDocument/2006/relationships/slide" Target="/ppt/slides/slide2.xml"/><Relationship Id="rId5" Type="http://schemas.openxmlformats.org/officeDocument/2006/relationships/slide" Target="/ppt/slides/slide104.xml"/><Relationship Id="rId6" Type="http://schemas.openxmlformats.org/officeDocument/2006/relationships/slide" Target="/ppt/slides/slide109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slide" Target="/ppt/slides/slide1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1.xml"/><Relationship Id="rId8" Type="http://schemas.openxmlformats.org/officeDocument/2006/relationships/slide" Target="/ppt/slides/slide8.xml"/></Relationships>
</file>

<file path=ppt/slides/_rels/slide11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6.png"/><Relationship Id="rId4" Type="http://schemas.openxmlformats.org/officeDocument/2006/relationships/slide" Target="/ppt/slides/slide109.xml"/><Relationship Id="rId9" Type="http://schemas.openxmlformats.org/officeDocument/2006/relationships/slide" Target="/ppt/slides/slide19.xml"/><Relationship Id="rId5" Type="http://schemas.openxmlformats.org/officeDocument/2006/relationships/slide" Target="/ppt/slides/slide10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5.png"/><Relationship Id="rId4" Type="http://schemas.openxmlformats.org/officeDocument/2006/relationships/slide" Target="/ppt/slides/slide120.xml"/><Relationship Id="rId9" Type="http://schemas.openxmlformats.org/officeDocument/2006/relationships/slide" Target="/ppt/slides/slide19.xml"/><Relationship Id="rId5" Type="http://schemas.openxmlformats.org/officeDocument/2006/relationships/slide" Target="/ppt/slides/slide11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5.png"/><Relationship Id="rId4" Type="http://schemas.openxmlformats.org/officeDocument/2006/relationships/slide" Target="/ppt/slides/slide121.xml"/><Relationship Id="rId9" Type="http://schemas.openxmlformats.org/officeDocument/2006/relationships/slide" Target="/ppt/slides/slide19.xml"/><Relationship Id="rId5" Type="http://schemas.openxmlformats.org/officeDocument/2006/relationships/slide" Target="/ppt/slides/slide117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4.png"/><Relationship Id="rId4" Type="http://schemas.openxmlformats.org/officeDocument/2006/relationships/slide" Target="/ppt/slides/slide116.xml"/><Relationship Id="rId9" Type="http://schemas.openxmlformats.org/officeDocument/2006/relationships/slide" Target="/ppt/slides/slide2.xml"/><Relationship Id="rId5" Type="http://schemas.openxmlformats.org/officeDocument/2006/relationships/slide" Target="/ppt/slides/slide112.xml"/><Relationship Id="rId6" Type="http://schemas.openxmlformats.org/officeDocument/2006/relationships/slide" Target="/ppt/slides/slide115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7.png"/><Relationship Id="rId4" Type="http://schemas.openxmlformats.org/officeDocument/2006/relationships/slide" Target="/ppt/slides/slide115.xml"/><Relationship Id="rId9" Type="http://schemas.openxmlformats.org/officeDocument/2006/relationships/slide" Target="/ppt/slides/slide19.xml"/><Relationship Id="rId5" Type="http://schemas.openxmlformats.org/officeDocument/2006/relationships/slide" Target="/ppt/slides/slide112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9.png"/><Relationship Id="rId4" Type="http://schemas.openxmlformats.org/officeDocument/2006/relationships/slide" Target="/ppt/slides/slide118.xml"/><Relationship Id="rId9" Type="http://schemas.openxmlformats.org/officeDocument/2006/relationships/slide" Target="/ppt/slides/slide2.xml"/><Relationship Id="rId5" Type="http://schemas.openxmlformats.org/officeDocument/2006/relationships/slide" Target="/ppt/slides/slide113.xml"/><Relationship Id="rId6" Type="http://schemas.openxmlformats.org/officeDocument/2006/relationships/slide" Target="/ppt/slides/slide117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5.png"/><Relationship Id="rId4" Type="http://schemas.openxmlformats.org/officeDocument/2006/relationships/slide" Target="/ppt/slides/slide117.xml"/><Relationship Id="rId9" Type="http://schemas.openxmlformats.org/officeDocument/2006/relationships/slide" Target="/ppt/slides/slide19.xml"/><Relationship Id="rId5" Type="http://schemas.openxmlformats.org/officeDocument/2006/relationships/slide" Target="/ppt/slides/slide11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8.xml"/><Relationship Id="rId7" Type="http://schemas.openxmlformats.org/officeDocument/2006/relationships/slide" Target="/ppt/slides/slide12.xml"/><Relationship Id="rId8" Type="http://schemas.openxmlformats.org/officeDocument/2006/relationships/slide" Target="/ppt/slides/slide8.xml"/></Relationships>
</file>

<file path=ppt/slides/_rels/slide12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7.png"/><Relationship Id="rId4" Type="http://schemas.openxmlformats.org/officeDocument/2006/relationships/slide" Target="/ppt/slides/slide123.xml"/><Relationship Id="rId9" Type="http://schemas.openxmlformats.org/officeDocument/2006/relationships/slide" Target="/ppt/slides/slide19.xml"/><Relationship Id="rId5" Type="http://schemas.openxmlformats.org/officeDocument/2006/relationships/slide" Target="/ppt/slides/slide128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2.png"/><Relationship Id="rId4" Type="http://schemas.openxmlformats.org/officeDocument/2006/relationships/slide" Target="/ppt/slides/slide96.xml"/><Relationship Id="rId9" Type="http://schemas.openxmlformats.org/officeDocument/2006/relationships/slide" Target="/ppt/slides/slide19.xml"/><Relationship Id="rId5" Type="http://schemas.openxmlformats.org/officeDocument/2006/relationships/slide" Target="/ppt/slides/slide128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1.png"/><Relationship Id="rId4" Type="http://schemas.openxmlformats.org/officeDocument/2006/relationships/slide" Target="/ppt/slides/slide124.xml"/><Relationship Id="rId9" Type="http://schemas.openxmlformats.org/officeDocument/2006/relationships/slide" Target="/ppt/slides/slide2.xml"/><Relationship Id="rId5" Type="http://schemas.openxmlformats.org/officeDocument/2006/relationships/slide" Target="/ppt/slides/slide120.xml"/><Relationship Id="rId6" Type="http://schemas.openxmlformats.org/officeDocument/2006/relationships/slide" Target="/ppt/slides/slide12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2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8.png"/><Relationship Id="rId4" Type="http://schemas.openxmlformats.org/officeDocument/2006/relationships/slide" Target="/ppt/slides/slide123.xml"/><Relationship Id="rId9" Type="http://schemas.openxmlformats.org/officeDocument/2006/relationships/slide" Target="/ppt/slides/slide19.xml"/><Relationship Id="rId5" Type="http://schemas.openxmlformats.org/officeDocument/2006/relationships/slide" Target="/ppt/slides/slide120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3.png"/><Relationship Id="rId4" Type="http://schemas.openxmlformats.org/officeDocument/2006/relationships/slide" Target="/ppt/slides/slide126.xml"/><Relationship Id="rId9" Type="http://schemas.openxmlformats.org/officeDocument/2006/relationships/slide" Target="/ppt/slides/slide2.xml"/><Relationship Id="rId5" Type="http://schemas.openxmlformats.org/officeDocument/2006/relationships/slide" Target="/ppt/slides/slide121.xml"/><Relationship Id="rId6" Type="http://schemas.openxmlformats.org/officeDocument/2006/relationships/slide" Target="/ppt/slides/slide125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2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0.png"/><Relationship Id="rId4" Type="http://schemas.openxmlformats.org/officeDocument/2006/relationships/slide" Target="/ppt/slides/slide125.xml"/><Relationship Id="rId9" Type="http://schemas.openxmlformats.org/officeDocument/2006/relationships/slide" Target="/ppt/slides/slide19.xml"/><Relationship Id="rId5" Type="http://schemas.openxmlformats.org/officeDocument/2006/relationships/slide" Target="/ppt/slides/slide121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4.png"/><Relationship Id="rId4" Type="http://schemas.openxmlformats.org/officeDocument/2006/relationships/slide" Target="/ppt/slides/slide128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8.png"/><Relationship Id="rId4" Type="http://schemas.openxmlformats.org/officeDocument/2006/relationships/slide" Target="/ppt/slides/slide129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8.xml"/><Relationship Id="rId7" Type="http://schemas.openxmlformats.org/officeDocument/2006/relationships/slide" Target="/ppt/slides/slide13.xml"/><Relationship Id="rId8" Type="http://schemas.openxmlformats.org/officeDocument/2006/relationships/slide" Target="/ppt/slides/slide8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6.png"/><Relationship Id="rId4" Type="http://schemas.openxmlformats.org/officeDocument/2006/relationships/slide" Target="/ppt/slides/slide130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8.xml"/><Relationship Id="rId7" Type="http://schemas.openxmlformats.org/officeDocument/2006/relationships/slide" Target="/ppt/slides/slide14.xml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8.xml"/><Relationship Id="rId7" Type="http://schemas.openxmlformats.org/officeDocument/2006/relationships/slide" Target="/ppt/slides/slide15.xml"/><Relationship Id="rId8" Type="http://schemas.openxmlformats.org/officeDocument/2006/relationships/slide" Target="/ppt/slides/slide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8.xml"/><Relationship Id="rId7" Type="http://schemas.openxmlformats.org/officeDocument/2006/relationships/slide" Target="/ppt/slides/slide16.xml"/><Relationship Id="rId8" Type="http://schemas.openxmlformats.org/officeDocument/2006/relationships/slide" Target="/ppt/slides/slide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8.xml"/><Relationship Id="rId7" Type="http://schemas.openxmlformats.org/officeDocument/2006/relationships/slide" Target="/ppt/slides/slide17.xml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slide" Target="/ppt/slides/slide18.xml"/><Relationship Id="rId11" Type="http://schemas.openxmlformats.org/officeDocument/2006/relationships/slide" Target="/ppt/slides/slide19.xml"/><Relationship Id="rId10" Type="http://schemas.openxmlformats.org/officeDocument/2006/relationships/slide" Target="/ppt/slides/slide23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slide" Target="/ppt/slides/slide87.xml"/><Relationship Id="rId10" Type="http://schemas.openxmlformats.org/officeDocument/2006/relationships/slide" Target="/ppt/slides/slide23.xml"/><Relationship Id="rId9" Type="http://schemas.openxmlformats.org/officeDocument/2006/relationships/slide" Target="/ppt/slides/slide20.xml"/><Relationship Id="rId5" Type="http://schemas.openxmlformats.org/officeDocument/2006/relationships/slide" Target="/ppt/slides/slide77.xml"/><Relationship Id="rId6" Type="http://schemas.openxmlformats.org/officeDocument/2006/relationships/slide" Target="/ppt/slides/slide23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slide" Target="/ppt/slides/slide21.xml"/><Relationship Id="rId5" Type="http://schemas.openxmlformats.org/officeDocument/2006/relationships/slide" Target="/ppt/slides/slide1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slide" Target="/ppt/slides/slide19.xml"/><Relationship Id="rId5" Type="http://schemas.openxmlformats.org/officeDocument/2006/relationships/slide" Target="/ppt/slides/slide20.xml"/><Relationship Id="rId6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slide" Target="/ppt/slides/slide24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slide" Target="/ppt/slides/slide25.xml"/><Relationship Id="rId11" Type="http://schemas.openxmlformats.org/officeDocument/2006/relationships/image" Target="../media/image22.png"/><Relationship Id="rId10" Type="http://schemas.openxmlformats.org/officeDocument/2006/relationships/slide" Target="/ppt/slides/slide19.xml"/><Relationship Id="rId12" Type="http://schemas.openxmlformats.org/officeDocument/2006/relationships/image" Target="../media/image21.png"/><Relationship Id="rId9" Type="http://schemas.openxmlformats.org/officeDocument/2006/relationships/slide" Target="/ppt/slides/slide19.xml"/><Relationship Id="rId5" Type="http://schemas.openxmlformats.org/officeDocument/2006/relationships/slide" Target="/ppt/slides/slide2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slide" Target="/ppt/slides/slide26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slide" Target="/ppt/slides/slide2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slide" Target="/ppt/slides/slide29.xml"/><Relationship Id="rId10" Type="http://schemas.openxmlformats.org/officeDocument/2006/relationships/slide" Target="/ppt/slides/slide28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slide" Target="/ppt/slides/slide27.xml"/><Relationship Id="rId5" Type="http://schemas.openxmlformats.org/officeDocument/2006/relationships/slide" Target="/ppt/slides/slide2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slide" Target="/ppt/slides/slide3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slide" Target="/ppt/slides/slide31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slide" Target="/ppt/slides/slide3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slide" Target="/ppt/slides/slide3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slide" Target="/ppt/slides/slide36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slide" Target="/ppt/slides/slide37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slide" Target="/ppt/slides/slide3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slide" Target="/ppt/slides/slide41.xml"/><Relationship Id="rId10" Type="http://schemas.openxmlformats.org/officeDocument/2006/relationships/slide" Target="/ppt/slides/slide4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slide" Target="/ppt/slides/slide42.xml"/><Relationship Id="rId10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slide" Target="/ppt/slides/slide43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9" Type="http://schemas.openxmlformats.org/officeDocument/2006/relationships/slide" Target="/ppt/slides/slide23.xml"/><Relationship Id="rId5" Type="http://schemas.openxmlformats.org/officeDocument/2006/relationships/slide" Target="/ppt/slides/slide44.xml"/><Relationship Id="rId6" Type="http://schemas.openxmlformats.org/officeDocument/2006/relationships/slide" Target="/ppt/slides/slide45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slide" Target="/ppt/slides/slide45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slide" Target="/ppt/slides/slide44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4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slide" Target="/ppt/slides/slide4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slide" Target="/ppt/slides/slide48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slide" Target="/ppt/slides/slide4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slide" Target="/ppt/slides/slide5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slide" Target="/ppt/slides/slide51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slide" Target="/ppt/slides/slide56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slide" Target="/ppt/slides/slide57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slide" Target="/ppt/slides/slide58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Relationship Id="rId4" Type="http://schemas.openxmlformats.org/officeDocument/2006/relationships/slide" Target="/ppt/slides/slide5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Relationship Id="rId4" Type="http://schemas.openxmlformats.org/officeDocument/2006/relationships/slide" Target="/ppt/slides/slide6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Relationship Id="rId4" Type="http://schemas.openxmlformats.org/officeDocument/2006/relationships/slide" Target="/ppt/slides/slide61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slide" Target="/ppt/slides/slide6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slide" Target="/ppt/slides/slide63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slide" Target="/ppt/slides/slide63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Relationship Id="rId4" Type="http://schemas.openxmlformats.org/officeDocument/2006/relationships/slide" Target="/ppt/slides/slide66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Relationship Id="rId4" Type="http://schemas.openxmlformats.org/officeDocument/2006/relationships/slide" Target="/ppt/slides/slide6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5.xml"/><Relationship Id="rId10" Type="http://schemas.openxmlformats.org/officeDocument/2006/relationships/slide" Target="/ppt/slides/slide66.xml"/><Relationship Id="rId13" Type="http://schemas.openxmlformats.org/officeDocument/2006/relationships/slide" Target="/ppt/slides/slide68.xml"/><Relationship Id="rId12" Type="http://schemas.openxmlformats.org/officeDocument/2006/relationships/slide" Target="/ppt/slides/slide7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Relationship Id="rId4" Type="http://schemas.openxmlformats.org/officeDocument/2006/relationships/slide" Target="/ppt/slides/slide67.xml"/><Relationship Id="rId9" Type="http://schemas.openxmlformats.org/officeDocument/2006/relationships/slide" Target="/ppt/slides/slide69.xml"/><Relationship Id="rId15" Type="http://schemas.openxmlformats.org/officeDocument/2006/relationships/slide" Target="/ppt/slides/slide77.xml"/><Relationship Id="rId14" Type="http://schemas.openxmlformats.org/officeDocument/2006/relationships/slide" Target="/ppt/slides/slide87.xml"/><Relationship Id="rId17" Type="http://schemas.openxmlformats.org/officeDocument/2006/relationships/slide" Target="/ppt/slides/slide19.xml"/><Relationship Id="rId16" Type="http://schemas.openxmlformats.org/officeDocument/2006/relationships/slide" Target="/ppt/slides/slide23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18" Type="http://schemas.openxmlformats.org/officeDocument/2006/relationships/slide" Target="/ppt/slides/slide19.xml"/><Relationship Id="rId7" Type="http://schemas.openxmlformats.org/officeDocument/2006/relationships/slide" Target="/ppt/slides/slide73.xml"/><Relationship Id="rId8" Type="http://schemas.openxmlformats.org/officeDocument/2006/relationships/slide" Target="/ppt/slides/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png"/><Relationship Id="rId4" Type="http://schemas.openxmlformats.org/officeDocument/2006/relationships/slide" Target="/ppt/slides/slide67.xm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Relationship Id="rId4" Type="http://schemas.openxmlformats.org/officeDocument/2006/relationships/slide" Target="/ppt/slides/slide67.xml"/><Relationship Id="rId9" Type="http://schemas.openxmlformats.org/officeDocument/2006/relationships/slide" Target="/ppt/slides/slide71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Relationship Id="rId4" Type="http://schemas.openxmlformats.org/officeDocument/2006/relationships/slide" Target="/ppt/slides/slide69.xm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Relationship Id="rId4" Type="http://schemas.openxmlformats.org/officeDocument/2006/relationships/slide" Target="/ppt/slides/slide67.xml"/><Relationship Id="rId9" Type="http://schemas.openxmlformats.org/officeDocument/2006/relationships/slide" Target="/ppt/slides/slide73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69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Relationship Id="rId4" Type="http://schemas.openxmlformats.org/officeDocument/2006/relationships/slide" Target="/ppt/slides/slide71.xml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Relationship Id="rId4" Type="http://schemas.openxmlformats.org/officeDocument/2006/relationships/slide" Target="/ppt/slides/slide67.xml"/><Relationship Id="rId9" Type="http://schemas.openxmlformats.org/officeDocument/2006/relationships/slide" Target="/ppt/slides/slide73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71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slide" Target="/ppt/slides/slide73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Relationship Id="rId4" Type="http://schemas.openxmlformats.org/officeDocument/2006/relationships/slide" Target="/ppt/slides/slide6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slide" Target="/ppt/slides/slide78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7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Relationship Id="rId4" Type="http://schemas.openxmlformats.org/officeDocument/2006/relationships/slide" Target="/ppt/slides/slide79.xml"/><Relationship Id="rId9" Type="http://schemas.openxmlformats.org/officeDocument/2006/relationships/slide" Target="/ppt/slides/slide23.xml"/><Relationship Id="rId5" Type="http://schemas.openxmlformats.org/officeDocument/2006/relationships/slide" Target="/ppt/slides/slide81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9.png"/><Relationship Id="rId4" Type="http://schemas.openxmlformats.org/officeDocument/2006/relationships/slide" Target="/ppt/slides/slide8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slide" Target="/ppt/slides/slide9.xml"/><Relationship Id="rId5" Type="http://schemas.openxmlformats.org/officeDocument/2006/relationships/slide" Target="/ppt/slides/slide3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pn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81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Relationship Id="rId4" Type="http://schemas.openxmlformats.org/officeDocument/2006/relationships/slide" Target="/ppt/slides/slide8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79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8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Relationship Id="rId4" Type="http://schemas.openxmlformats.org/officeDocument/2006/relationships/slide" Target="/ppt/slides/slide87.xml"/><Relationship Id="rId9" Type="http://schemas.openxmlformats.org/officeDocument/2006/relationships/slide" Target="/ppt/slides/slide84.xml"/><Relationship Id="rId5" Type="http://schemas.openxmlformats.org/officeDocument/2006/relationships/slide" Target="/ppt/slides/slide77.xml"/><Relationship Id="rId6" Type="http://schemas.openxmlformats.org/officeDocument/2006/relationships/slide" Target="/ppt/slides/slide23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79.xml"/><Relationship Id="rId6" Type="http://schemas.openxmlformats.org/officeDocument/2006/relationships/slide" Target="/ppt/slides/slide81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1.png"/><Relationship Id="rId4" Type="http://schemas.openxmlformats.org/officeDocument/2006/relationships/slide" Target="/ppt/slides/slide83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Relationship Id="rId4" Type="http://schemas.openxmlformats.org/officeDocument/2006/relationships/slide" Target="/ppt/slides/slide8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1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5.png"/><Relationship Id="rId4" Type="http://schemas.openxmlformats.org/officeDocument/2006/relationships/slide" Target="/ppt/slides/slide90.xml"/><Relationship Id="rId9" Type="http://schemas.openxmlformats.org/officeDocument/2006/relationships/slide" Target="/ppt/slides/slide19.xml"/><Relationship Id="rId5" Type="http://schemas.openxmlformats.org/officeDocument/2006/relationships/slide" Target="/ppt/slides/slide9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slide" Target="/ppt/slides/slide10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9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1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png"/><Relationship Id="rId4" Type="http://schemas.openxmlformats.org/officeDocument/2006/relationships/slide" Target="/ppt/slides/slide89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Relationship Id="rId4" Type="http://schemas.openxmlformats.org/officeDocument/2006/relationships/slide" Target="/ppt/slides/slide91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89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7.png"/><Relationship Id="rId4" Type="http://schemas.openxmlformats.org/officeDocument/2006/relationships/slide" Target="/ppt/slides/slide103.xml"/><Relationship Id="rId9" Type="http://schemas.openxmlformats.org/officeDocument/2006/relationships/slide" Target="/ppt/slides/slide19.xml"/><Relationship Id="rId5" Type="http://schemas.openxmlformats.org/officeDocument/2006/relationships/slide" Target="/ppt/slides/slide9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Relationship Id="rId4" Type="http://schemas.openxmlformats.org/officeDocument/2006/relationships/slide" Target="/ppt/slides/slide104.xml"/><Relationship Id="rId9" Type="http://schemas.openxmlformats.org/officeDocument/2006/relationships/slide" Target="/ppt/slides/slide19.xml"/><Relationship Id="rId5" Type="http://schemas.openxmlformats.org/officeDocument/2006/relationships/slide" Target="/ppt/slides/slide100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9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3.png"/><Relationship Id="rId4" Type="http://schemas.openxmlformats.org/officeDocument/2006/relationships/slide" Target="/ppt/slides/slide99.xml"/><Relationship Id="rId9" Type="http://schemas.openxmlformats.org/officeDocument/2006/relationships/slide" Target="/ppt/slides/slide2.xml"/><Relationship Id="rId5" Type="http://schemas.openxmlformats.org/officeDocument/2006/relationships/slide" Target="/ppt/slides/slide93.xml"/><Relationship Id="rId6" Type="http://schemas.openxmlformats.org/officeDocument/2006/relationships/slide" Target="/ppt/slides/slide9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5.png"/><Relationship Id="rId4" Type="http://schemas.openxmlformats.org/officeDocument/2006/relationships/slide" Target="/ppt/slides/slide98.xml"/><Relationship Id="rId5" Type="http://schemas.openxmlformats.org/officeDocument/2006/relationships/slide" Target="/ppt/slides/slide96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Relationship Id="rId4" Type="http://schemas.openxmlformats.org/officeDocument/2006/relationships/slide" Target="/ppt/slides/slide97.xml"/><Relationship Id="rId5" Type="http://schemas.openxmlformats.org/officeDocument/2006/relationships/slide" Target="/ppt/slides/slide97.xml"/><Relationship Id="rId6" Type="http://schemas.openxmlformats.org/officeDocument/2006/relationships/slide" Target="/ppt/slides/slide96.xml"/></Relationships>
</file>

<file path=ppt/slides/_rels/slide9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Relationship Id="rId4" Type="http://schemas.openxmlformats.org/officeDocument/2006/relationships/slide" Target="/ppt/slides/slide96.xml"/><Relationship Id="rId9" Type="http://schemas.openxmlformats.org/officeDocument/2006/relationships/slide" Target="/ppt/slides/slide19.xml"/><Relationship Id="rId5" Type="http://schemas.openxmlformats.org/officeDocument/2006/relationships/slide" Target="/ppt/slides/slide9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in progress…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" name="Google Shape;58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2"/>
          <p:cNvCxnSpPr>
            <a:endCxn id="187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12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0" name="Google Shape;1280;p11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5" name="Google Shape;1285;p11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3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3" name="Google Shape;1293;p113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13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13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13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7" name="Google Shape;1297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0" name="Google Shape;1310;p115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5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5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5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5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15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6" name="Google Shape;1316;p11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7" name="Google Shape;1317;p115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8" name="Google Shape;1318;p115"/>
          <p:cNvSpPr txBox="1"/>
          <p:nvPr/>
        </p:nvSpPr>
        <p:spPr>
          <a:xfrm>
            <a:off x="6245625" y="3861975"/>
            <a:ext cx="28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 The quiz master can step through the quiz as needed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19" name="Google Shape;1319;p115"/>
          <p:cNvSpPr txBox="1"/>
          <p:nvPr/>
        </p:nvSpPr>
        <p:spPr>
          <a:xfrm>
            <a:off x="84100" y="4422425"/>
            <a:ext cx="29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[FR15]:</a:t>
            </a:r>
            <a:r>
              <a:rPr lang="en-GB">
                <a:solidFill>
                  <a:srgbClr val="666666"/>
                </a:solidFill>
              </a:rPr>
              <a:t> A running quiz can be stopped if necessary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20" name="Google Shape;1320;p115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the quiz master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1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1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8" name="Google Shape;1328;p116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6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6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6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4" name="Google Shape;1334;p11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116"/>
          <p:cNvCxnSpPr>
            <a:endCxn id="1328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18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1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8" name="Google Shape;1348;p11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1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1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1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2" name="Google Shape;1352;p11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3" name="Google Shape;1353;p118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54" name="Google Shape;1354;p118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19">
            <a:hlinkClick action="ppaction://hlinksldjump" r:id="rId4"/>
          </p:cNvPr>
          <p:cNvSpPr txBox="1"/>
          <p:nvPr/>
        </p:nvSpPr>
        <p:spPr>
          <a:xfrm>
            <a:off x="156150" y="4482200"/>
            <a:ext cx="1251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20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8" name="Google Shape;1368;p120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0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0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20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20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3" name="Google Shape;1373;p12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21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1" name="Google Shape;1381;p121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21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21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1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5" name="Google Shape;1385;p12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3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22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3" name="Google Shape;1393;p12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2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2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2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2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8" name="Google Shape;1398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24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1" name="Google Shape;1411;p124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4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24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24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24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6" name="Google Shape;1416;p12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2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2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4" name="Google Shape;1424;p12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2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2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2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2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9" name="Google Shape;1429;p12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125"/>
          <p:cNvSpPr/>
          <p:nvPr/>
        </p:nvSpPr>
        <p:spPr>
          <a:xfrm>
            <a:off x="6776150" y="1134900"/>
            <a:ext cx="6504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27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2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3" name="Google Shape;1443;p12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2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2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2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7" name="Google Shape;1447;p12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28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5" name="Google Shape;1455;p12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2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2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2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0" name="Google Shape;1460;p12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29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2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8" name="Google Shape;1468;p129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29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29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29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2" name="Google Shape;1472;p12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30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3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0" name="Google Shape;1480;p130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30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30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30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30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5" name="Google Shape;1485;p13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4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32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7" name="Google Shape;1497;p132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3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3" name="Google Shape;1503;p13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33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0" name="Google Shape;1510;p133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3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3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6" name="Google Shape;1516;p13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35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9" name="Google Shape;1529;p135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5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5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5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3" name="Google Shape;1533;p13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36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3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1" name="Google Shape;1541;p13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3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3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3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3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6" name="Google Shape;1546;p13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37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4" name="Google Shape;1554;p13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8" name="Google Shape;1558;p13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38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6" name="Google Shape;1566;p13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3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3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3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1" name="Google Shape;1571;p13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40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40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40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40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40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[FR16]:</a:t>
            </a:r>
            <a:r>
              <a:rPr lang="en-GB">
                <a:solidFill>
                  <a:srgbClr val="666666"/>
                </a:solidFill>
              </a:rPr>
              <a:t> At the end of the quiz an individual score will be given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41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41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41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41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5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42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42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42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42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26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7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9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30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0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89" name="Google Shape;289;p30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0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1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303" name="Google Shape;303;p31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1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sp>
        <p:nvSpPr>
          <p:cNvPr id="305" name="Google Shape;305;p31">
            <a:hlinkClick action="ppaction://hlinksldjump" r:id="rId9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31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" name="Google Shape;68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>
            <a:hlinkClick action="ppaction://hlinksldjump" r:id="rId8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>
            <a:hlinkClick action="ppaction://hlinksldjump" r:id="rId4"/>
          </p:cNvPr>
          <p:cNvSpPr/>
          <p:nvPr/>
        </p:nvSpPr>
        <p:spPr>
          <a:xfrm>
            <a:off x="5318000" y="110225"/>
            <a:ext cx="348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2"/>
          <p:cNvCxnSpPr/>
          <p:nvPr/>
        </p:nvCxnSpPr>
        <p:spPr>
          <a:xfrm rot="10800000">
            <a:off x="5540200" y="40422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2">
            <a:hlinkClick action="ppaction://hlinksldjump" r:id="rId5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5648675" y="1120550"/>
            <a:ext cx="24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31" y="75"/>
            <a:ext cx="2376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>
            <a:hlinkClick action="ppaction://hlinksldjump" r:id="rId4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33">
            <a:hlinkClick action="ppaction://hlinksldjump" r:id="rId5"/>
          </p:cNvPr>
          <p:cNvSpPr/>
          <p:nvPr/>
        </p:nvSpPr>
        <p:spPr>
          <a:xfrm>
            <a:off x="3389200" y="18375"/>
            <a:ext cx="1019400" cy="51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>
            <a:hlinkClick action="ppaction://hlinksldjump" r:id="rId6"/>
          </p:cNvPr>
          <p:cNvSpPr/>
          <p:nvPr/>
        </p:nvSpPr>
        <p:spPr>
          <a:xfrm>
            <a:off x="5261000" y="60575"/>
            <a:ext cx="3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35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5"/>
          <p:cNvCxnSpPr/>
          <p:nvPr/>
        </p:nvCxnSpPr>
        <p:spPr>
          <a:xfrm flipH="1" rot="10800000">
            <a:off x="1819963" y="17118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5"/>
          <p:cNvSpPr txBox="1"/>
          <p:nvPr/>
        </p:nvSpPr>
        <p:spPr>
          <a:xfrm>
            <a:off x="84175" y="11895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is able to create a quiz with a title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>
            <a:off x="6512113" y="31080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5"/>
          <p:cNvSpPr txBox="1"/>
          <p:nvPr/>
        </p:nvSpPr>
        <p:spPr>
          <a:xfrm>
            <a:off x="7274425" y="258575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can enter a description for the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5" name="Google Shape;345;p35"/>
          <p:cNvCxnSpPr/>
          <p:nvPr/>
        </p:nvCxnSpPr>
        <p:spPr>
          <a:xfrm rot="10800000">
            <a:off x="6558913" y="4302550"/>
            <a:ext cx="703500" cy="153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5"/>
          <p:cNvSpPr txBox="1"/>
          <p:nvPr/>
        </p:nvSpPr>
        <p:spPr>
          <a:xfrm>
            <a:off x="7274425" y="39314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default question time is 30; this can be altered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7" name="Google Shape;347;p35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5"/>
          <p:cNvSpPr txBox="1"/>
          <p:nvPr/>
        </p:nvSpPr>
        <p:spPr>
          <a:xfrm>
            <a:off x="248000" y="2755488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create quiz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6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6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6"/>
          <p:cNvSpPr txBox="1"/>
          <p:nvPr/>
        </p:nvSpPr>
        <p:spPr>
          <a:xfrm>
            <a:off x="7577425" y="1979088"/>
            <a:ext cx="143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[FR1] Check if the title to the new quiz is given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4" name="Google Shape;364;p36"/>
          <p:cNvSpPr/>
          <p:nvPr/>
        </p:nvSpPr>
        <p:spPr>
          <a:xfrm>
            <a:off x="3986225" y="3967850"/>
            <a:ext cx="1194000" cy="633900"/>
          </a:xfrm>
          <a:prstGeom prst="rect">
            <a:avLst/>
          </a:prstGeom>
          <a:solidFill>
            <a:srgbClr val="FFF4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7313" y="4455848"/>
            <a:ext cx="1029375" cy="5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0275" y="3854779"/>
            <a:ext cx="3941850" cy="4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37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38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39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9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9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406" name="Google Shape;406;p39"/>
          <p:cNvCxnSpPr/>
          <p:nvPr/>
        </p:nvCxnSpPr>
        <p:spPr>
          <a:xfrm flipH="1" rot="10800000">
            <a:off x="2323613" y="12656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9"/>
          <p:cNvSpPr txBox="1"/>
          <p:nvPr/>
        </p:nvSpPr>
        <p:spPr>
          <a:xfrm>
            <a:off x="587825" y="7433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The quiz maintainer can create a multiple choice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8" name="Google Shape;408;p39"/>
          <p:cNvCxnSpPr>
            <a:stCxn id="409" idx="3"/>
          </p:cNvCxnSpPr>
          <p:nvPr/>
        </p:nvCxnSpPr>
        <p:spPr>
          <a:xfrm flipH="1" rot="10800000">
            <a:off x="2354150" y="199210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9"/>
          <p:cNvSpPr txBox="1"/>
          <p:nvPr/>
        </p:nvSpPr>
        <p:spPr>
          <a:xfrm>
            <a:off x="618350" y="18461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question must be entered in the box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rot="10800000">
            <a:off x="6027638" y="19921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9"/>
          <p:cNvSpPr txBox="1"/>
          <p:nvPr/>
        </p:nvSpPr>
        <p:spPr>
          <a:xfrm>
            <a:off x="6714175" y="15775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mark can be set for the question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6027638" y="29306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9"/>
          <p:cNvSpPr txBox="1"/>
          <p:nvPr/>
        </p:nvSpPr>
        <p:spPr>
          <a:xfrm>
            <a:off x="6714175" y="2408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Multiple choices can be set. The minimum is 2. Check the correct answers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flipH="1" rot="10800000">
            <a:off x="2354138" y="37781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9"/>
          <p:cNvSpPr txBox="1"/>
          <p:nvPr/>
        </p:nvSpPr>
        <p:spPr>
          <a:xfrm>
            <a:off x="618350" y="32558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An </a:t>
            </a:r>
            <a:r>
              <a:rPr lang="en-GB">
                <a:solidFill>
                  <a:srgbClr val="666666"/>
                </a:solidFill>
              </a:rPr>
              <a:t>accompanying</a:t>
            </a:r>
            <a:r>
              <a:rPr lang="en-GB">
                <a:solidFill>
                  <a:srgbClr val="666666"/>
                </a:solidFill>
              </a:rPr>
              <a:t> image can be uploaded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6" name="Google Shape;416;p39"/>
          <p:cNvCxnSpPr>
            <a:stCxn id="417" idx="3"/>
          </p:cNvCxnSpPr>
          <p:nvPr/>
        </p:nvCxnSpPr>
        <p:spPr>
          <a:xfrm flipH="1" rot="10800000">
            <a:off x="2323625" y="448955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39"/>
          <p:cNvSpPr txBox="1"/>
          <p:nvPr/>
        </p:nvSpPr>
        <p:spPr>
          <a:xfrm>
            <a:off x="587825" y="4266650"/>
            <a:ext cx="173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666666"/>
                </a:solidFill>
              </a:rPr>
              <a:t>[FR4]:</a:t>
            </a:r>
            <a:r>
              <a:rPr lang="en-GB" sz="1300">
                <a:solidFill>
                  <a:srgbClr val="666666"/>
                </a:solidFill>
              </a:rPr>
              <a:t> The default timer is applied. This can be changed on as needed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6420200" y="514388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create quiz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40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0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40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40"/>
          <p:cNvSpPr txBox="1"/>
          <p:nvPr/>
        </p:nvSpPr>
        <p:spPr>
          <a:xfrm>
            <a:off x="6925350" y="2332950"/>
            <a:ext cx="198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</a:t>
            </a:r>
            <a:r>
              <a:rPr lang="en-GB"/>
              <a:t>Check if the new question has the question text, two or more possible answers, an indication of which answers are correct, a mark for each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1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41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5020500" y="4257125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5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6021300" y="3841925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" name="Google Shape;88;p15">
            <a:hlinkClick action="ppaction://hlinksldjump" r:id="rId4"/>
          </p:cNvPr>
          <p:cNvSpPr/>
          <p:nvPr/>
        </p:nvSpPr>
        <p:spPr>
          <a:xfrm>
            <a:off x="3704100" y="2037500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 action="ppaction://hlinksldjump" r:id="rId5"/>
          </p:cNvPr>
          <p:cNvSpPr/>
          <p:nvPr/>
        </p:nvSpPr>
        <p:spPr>
          <a:xfrm>
            <a:off x="4161250" y="399535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5"/>
          <p:cNvCxnSpPr/>
          <p:nvPr/>
        </p:nvCxnSpPr>
        <p:spPr>
          <a:xfrm rot="10800000">
            <a:off x="5512700" y="2209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254875" y="2264975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311700" y="8805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account creation</a:t>
            </a:r>
            <a:endParaRPr b="1"/>
          </a:p>
        </p:txBody>
      </p:sp>
      <p:sp>
        <p:nvSpPr>
          <p:cNvPr id="98" name="Google Shape;98;p15"/>
          <p:cNvSpPr txBox="1"/>
          <p:nvPr/>
        </p:nvSpPr>
        <p:spPr>
          <a:xfrm>
            <a:off x="311700" y="27971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Master account creation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42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3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3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4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4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4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2500"/>
            <a:ext cx="9144000" cy="61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5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45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45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90625"/>
            <a:ext cx="9144000" cy="6234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46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6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 txBox="1"/>
          <p:nvPr/>
        </p:nvSpPr>
        <p:spPr>
          <a:xfrm>
            <a:off x="657025" y="2037475"/>
            <a:ext cx="17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Indicate a correct answer</a:t>
            </a:r>
            <a:endParaRPr/>
          </a:p>
        </p:txBody>
      </p:sp>
      <p:cxnSp>
        <p:nvCxnSpPr>
          <p:cNvPr id="491" name="Google Shape;491;p46"/>
          <p:cNvCxnSpPr>
            <a:stCxn id="490" idx="3"/>
            <a:endCxn id="489" idx="1"/>
          </p:cNvCxnSpPr>
          <p:nvPr/>
        </p:nvCxnSpPr>
        <p:spPr>
          <a:xfrm flipH="1" rot="10800000">
            <a:off x="2448925" y="2039875"/>
            <a:ext cx="7014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9200"/>
            <a:ext cx="9144000" cy="63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47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8225"/>
            <a:ext cx="9144000" cy="628173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8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48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1100"/>
            <a:ext cx="9144000" cy="63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49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50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50"/>
          <p:cNvCxnSpPr/>
          <p:nvPr/>
        </p:nvCxnSpPr>
        <p:spPr>
          <a:xfrm>
            <a:off x="2505788" y="4621200"/>
            <a:ext cx="717600" cy="17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50"/>
          <p:cNvSpPr txBox="1"/>
          <p:nvPr/>
        </p:nvSpPr>
        <p:spPr>
          <a:xfrm>
            <a:off x="770000" y="409680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navigation bar can be used to edit questions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1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51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51"/>
          <p:cNvCxnSpPr/>
          <p:nvPr/>
        </p:nvCxnSpPr>
        <p:spPr>
          <a:xfrm flipH="1" rot="10800000">
            <a:off x="2372538" y="13013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51"/>
          <p:cNvSpPr txBox="1"/>
          <p:nvPr/>
        </p:nvSpPr>
        <p:spPr>
          <a:xfrm>
            <a:off x="587825" y="886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[FR3]:</a:t>
            </a:r>
            <a:r>
              <a:rPr lang="en-GB">
                <a:solidFill>
                  <a:srgbClr val="666666"/>
                </a:solidFill>
              </a:rPr>
              <a:t> The quiz </a:t>
            </a:r>
            <a:r>
              <a:rPr lang="en-GB">
                <a:solidFill>
                  <a:srgbClr val="666666"/>
                </a:solidFill>
              </a:rPr>
              <a:t>maintainer</a:t>
            </a:r>
            <a:r>
              <a:rPr lang="en-GB">
                <a:solidFill>
                  <a:srgbClr val="666666"/>
                </a:solidFill>
              </a:rPr>
              <a:t> can choose to create a true or false question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 rot="10800000">
            <a:off x="5020500" y="357440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6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/>
        </p:nvSpPr>
        <p:spPr>
          <a:xfrm>
            <a:off x="6021300" y="31592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" name="Google Shape;115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2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52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52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52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52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556" name="Google Shape;556;p52"/>
          <p:cNvCxnSpPr/>
          <p:nvPr/>
        </p:nvCxnSpPr>
        <p:spPr>
          <a:xfrm flipH="1" rot="10800000">
            <a:off x="2372538" y="22458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52"/>
          <p:cNvSpPr txBox="1"/>
          <p:nvPr/>
        </p:nvSpPr>
        <p:spPr>
          <a:xfrm>
            <a:off x="581650" y="1615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user interface changes to accommodate the change in question type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58" name="Google Shape;558;p52"/>
          <p:cNvCxnSpPr/>
          <p:nvPr/>
        </p:nvCxnSpPr>
        <p:spPr>
          <a:xfrm rot="10800000">
            <a:off x="6041638" y="29863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52"/>
          <p:cNvSpPr txBox="1"/>
          <p:nvPr/>
        </p:nvSpPr>
        <p:spPr>
          <a:xfrm>
            <a:off x="6791950" y="235635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quiz maintainer can choose whether the answer is true or false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3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53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53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53"/>
          <p:cNvSpPr txBox="1"/>
          <p:nvPr/>
        </p:nvSpPr>
        <p:spPr>
          <a:xfrm>
            <a:off x="7347850" y="2020650"/>
            <a:ext cx="170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[FR3] Check if the new question has the question text, an indication of whether the answer should be true or false and a mark for each </a:t>
            </a:r>
            <a:endParaRPr/>
          </a:p>
        </p:txBody>
      </p:sp>
      <p:sp>
        <p:nvSpPr>
          <p:cNvPr id="574" name="Google Shape;574;p53">
            <a:hlinkClick action="ppaction://hlinksldjump" r:id="rId10"/>
          </p:cNvPr>
          <p:cNvSpPr/>
          <p:nvPr/>
        </p:nvSpPr>
        <p:spPr>
          <a:xfrm>
            <a:off x="8070325" y="922500"/>
            <a:ext cx="318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4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54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5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5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5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5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5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5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5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55"/>
          <p:cNvCxnSpPr>
            <a:endCxn id="594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55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6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3" name="Google Shape;613;p56"/>
          <p:cNvCxnSpPr>
            <a:endCxn id="607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7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7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7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7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7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7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7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57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57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8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58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9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1" name="Google Shape;651;p59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0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60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1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" name="Google Shape;675;p61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7"/>
          <p:cNvCxnSpPr/>
          <p:nvPr/>
        </p:nvCxnSpPr>
        <p:spPr>
          <a:xfrm rot="10800000">
            <a:off x="5649400" y="2927875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7">
            <a:hlinkClick action="ppaction://hlinksldjump" r:id="rId4"/>
          </p:cNvPr>
          <p:cNvSpPr/>
          <p:nvPr/>
        </p:nvSpPr>
        <p:spPr>
          <a:xfrm>
            <a:off x="3723225" y="2774175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2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7" name="Google Shape;687;p62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63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4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64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48025"/>
            <a:ext cx="9144000" cy="8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>
            <a:hlinkClick action="ppaction://hlinksldjump" r:id="rId4"/>
          </p:cNvPr>
          <p:cNvSpPr/>
          <p:nvPr/>
        </p:nvSpPr>
        <p:spPr>
          <a:xfrm>
            <a:off x="3462675" y="2759125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65"/>
          <p:cNvCxnSpPr/>
          <p:nvPr/>
        </p:nvCxnSpPr>
        <p:spPr>
          <a:xfrm rot="10800000">
            <a:off x="5970075" y="2903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43375"/>
            <a:ext cx="9144000" cy="908686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6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66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95750"/>
            <a:ext cx="9144000" cy="903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7">
            <a:hlinkClick action="ppaction://hlinksldjump" r:id="rId4"/>
          </p:cNvPr>
          <p:cNvSpPr/>
          <p:nvPr/>
        </p:nvSpPr>
        <p:spPr>
          <a:xfrm>
            <a:off x="3168775" y="376577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2" name="Google Shape;722;p67"/>
          <p:cNvCxnSpPr/>
          <p:nvPr/>
        </p:nvCxnSpPr>
        <p:spPr>
          <a:xfrm rot="10800000">
            <a:off x="5997775" y="386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67175"/>
            <a:ext cx="9144000" cy="911067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>
            <a:hlinkClick action="ppaction://hlinksldjump" r:id="rId4"/>
          </p:cNvPr>
          <p:cNvSpPr/>
          <p:nvPr/>
        </p:nvSpPr>
        <p:spPr>
          <a:xfrm>
            <a:off x="3159575" y="4265425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68"/>
          <p:cNvCxnSpPr/>
          <p:nvPr/>
        </p:nvCxnSpPr>
        <p:spPr>
          <a:xfrm rot="10800000">
            <a:off x="3977075" y="44322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9">
            <a:hlinkClick action="ppaction://hlinksldjump" r:id="rId4"/>
          </p:cNvPr>
          <p:cNvSpPr/>
          <p:nvPr/>
        </p:nvSpPr>
        <p:spPr>
          <a:xfrm>
            <a:off x="4160725" y="4210325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6" name="Google Shape;736;p69"/>
          <p:cNvCxnSpPr/>
          <p:nvPr/>
        </p:nvCxnSpPr>
        <p:spPr>
          <a:xfrm rot="10800000">
            <a:off x="4996525" y="43678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0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70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1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71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>
            <a:hlinkClick action="ppaction://hlinksldjump" r:id="rId4"/>
          </p:cNvPr>
          <p:cNvSpPr/>
          <p:nvPr/>
        </p:nvSpPr>
        <p:spPr>
          <a:xfrm>
            <a:off x="3736500" y="346440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 rot="10800000">
            <a:off x="5507250" y="352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2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2" name="Google Shape;772;p72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3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4" name="Google Shape;784;p73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4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4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4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4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4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4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4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74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74"/>
          <p:cNvCxnSpPr>
            <a:endCxn id="790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5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0" name="Google Shape;810;p75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6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6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76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76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7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6" name="Google Shape;836;p77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8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78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78"/>
          <p:cNvSpPr txBox="1"/>
          <p:nvPr/>
        </p:nvSpPr>
        <p:spPr>
          <a:xfrm>
            <a:off x="6818525" y="38703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questions have been entered, this button will go to the preview screen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9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9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9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9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9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9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9">
            <a:hlinkClick action="ppaction://hlinksldjump" r:id="rId11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9">
            <a:hlinkClick action="ppaction://hlinksldjump" r:id="rId12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9">
            <a:hlinkClick action="ppaction://hlinksldjump" r:id="rId13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9">
            <a:hlinkClick action="ppaction://hlinksldjump" r:id="rId14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9">
            <a:hlinkClick action="ppaction://hlinksldjump" r:id="rId15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9">
            <a:hlinkClick action="ppaction://hlinksldjump" r:id="rId16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9">
            <a:hlinkClick action="ppaction://hlinksldjump" r:id="rId17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9">
            <a:hlinkClick action="ppaction://hlinksldjump" r:id="rId18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79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79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79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79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79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79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9"/>
          <p:cNvSpPr txBox="1"/>
          <p:nvPr/>
        </p:nvSpPr>
        <p:spPr>
          <a:xfrm>
            <a:off x="6884100" y="4199025"/>
            <a:ext cx="22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user is happy with the questions this button will save the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7" name="Google Shape;877;p79"/>
          <p:cNvCxnSpPr/>
          <p:nvPr/>
        </p:nvCxnSpPr>
        <p:spPr>
          <a:xfrm flipH="1">
            <a:off x="6041950" y="4649163"/>
            <a:ext cx="800100" cy="71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79"/>
          <p:cNvSpPr txBox="1"/>
          <p:nvPr/>
        </p:nvSpPr>
        <p:spPr>
          <a:xfrm>
            <a:off x="7077575" y="3460125"/>
            <a:ext cx="20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can add more questions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9" name="Google Shape;879;p79"/>
          <p:cNvCxnSpPr/>
          <p:nvPr/>
        </p:nvCxnSpPr>
        <p:spPr>
          <a:xfrm flipH="1">
            <a:off x="5785775" y="4078350"/>
            <a:ext cx="1291800" cy="550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79"/>
          <p:cNvSpPr txBox="1"/>
          <p:nvPr/>
        </p:nvSpPr>
        <p:spPr>
          <a:xfrm>
            <a:off x="7538300" y="14144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A question can be deleted with this button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1" name="Google Shape;881;p79"/>
          <p:cNvSpPr txBox="1"/>
          <p:nvPr/>
        </p:nvSpPr>
        <p:spPr>
          <a:xfrm>
            <a:off x="2057450" y="17207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2" name="Google Shape;882;p79"/>
          <p:cNvSpPr txBox="1"/>
          <p:nvPr/>
        </p:nvSpPr>
        <p:spPr>
          <a:xfrm>
            <a:off x="0" y="6732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1.3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preview quiz</a:t>
            </a:r>
            <a:endParaRPr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3" y="0"/>
            <a:ext cx="7436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80">
            <a:hlinkClick action="ppaction://hlinksldjump" r:id="rId4"/>
          </p:cNvPr>
          <p:cNvSpPr/>
          <p:nvPr/>
        </p:nvSpPr>
        <p:spPr>
          <a:xfrm>
            <a:off x="5024100" y="4353600"/>
            <a:ext cx="688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80"/>
          <p:cNvCxnSpPr/>
          <p:nvPr/>
        </p:nvCxnSpPr>
        <p:spPr>
          <a:xfrm rot="10800000">
            <a:off x="5712900" y="4456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80"/>
          <p:cNvSpPr txBox="1"/>
          <p:nvPr/>
        </p:nvSpPr>
        <p:spPr>
          <a:xfrm>
            <a:off x="853825" y="2156100"/>
            <a:ext cx="23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1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1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1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1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1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1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1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1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1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1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1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1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1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1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>
            <a:hlinkClick action="ppaction://hlinksldjump" r:id="rId4"/>
          </p:cNvPr>
          <p:cNvSpPr/>
          <p:nvPr/>
        </p:nvSpPr>
        <p:spPr>
          <a:xfrm>
            <a:off x="4154625" y="400860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 rot="10800000">
            <a:off x="5084750" y="4271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2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6" name="Google Shape;916;p82"/>
          <p:cNvCxnSpPr/>
          <p:nvPr/>
        </p:nvCxnSpPr>
        <p:spPr>
          <a:xfrm rot="10800000">
            <a:off x="60251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3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3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3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3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3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3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3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3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83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83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3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3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3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3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4">
            <a:hlinkClick action="ppaction://hlinksldjump" r:id="rId4"/>
          </p:cNvPr>
          <p:cNvSpPr/>
          <p:nvPr/>
        </p:nvSpPr>
        <p:spPr>
          <a:xfrm>
            <a:off x="5134325" y="42066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2" name="Google Shape;942;p84"/>
          <p:cNvCxnSpPr/>
          <p:nvPr/>
        </p:nvCxnSpPr>
        <p:spPr>
          <a:xfrm rot="10800000">
            <a:off x="5979425" y="4391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5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5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5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5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5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5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5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5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5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5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5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5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5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5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6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8" name="Google Shape;968;p86"/>
          <p:cNvCxnSpPr/>
          <p:nvPr/>
        </p:nvCxnSpPr>
        <p:spPr>
          <a:xfrm rot="10800000">
            <a:off x="59794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87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7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7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7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7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7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0" name="Google Shape;980;p87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87"/>
          <p:cNvSpPr txBox="1"/>
          <p:nvPr/>
        </p:nvSpPr>
        <p:spPr>
          <a:xfrm>
            <a:off x="7408200" y="34263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Once the delete has been </a:t>
            </a:r>
            <a:r>
              <a:rPr lang="en-GB">
                <a:solidFill>
                  <a:srgbClr val="666666"/>
                </a:solidFill>
              </a:rPr>
              <a:t>committed, it can be undone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9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8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8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8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8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8" name="Google Shape;998;p89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9" name="Google Shape;999;p89"/>
          <p:cNvSpPr txBox="1"/>
          <p:nvPr/>
        </p:nvSpPr>
        <p:spPr>
          <a:xfrm>
            <a:off x="7491950" y="14697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All created quizzes are listed here. These can be edited or deleted as needed.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0" name="Google Shape;1000;p89"/>
          <p:cNvSpPr txBox="1"/>
          <p:nvPr/>
        </p:nvSpPr>
        <p:spPr>
          <a:xfrm>
            <a:off x="3647250" y="2843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[FR9]:</a:t>
            </a:r>
            <a:r>
              <a:rPr lang="en-GB">
                <a:solidFill>
                  <a:srgbClr val="666666"/>
                </a:solidFill>
              </a:rPr>
              <a:t> Quiz Maintainer can provide a link to Quiz Master to start a quiz.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1" name="Google Shape;1001;p89"/>
          <p:cNvSpPr txBox="1"/>
          <p:nvPr/>
        </p:nvSpPr>
        <p:spPr>
          <a:xfrm>
            <a:off x="6153925" y="4162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The questions can be sorted alphabetically or by date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2" name="Google Shape;1002;p89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03" name="Google Shape;1003;p89"/>
          <p:cNvCxnSpPr>
            <a:stCxn id="1000" idx="0"/>
          </p:cNvCxnSpPr>
          <p:nvPr/>
        </p:nvCxnSpPr>
        <p:spPr>
          <a:xfrm rot="10800000">
            <a:off x="4270950" y="1983925"/>
            <a:ext cx="2442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" name="Google Shape;1004;p89"/>
          <p:cNvSpPr txBox="1"/>
          <p:nvPr/>
        </p:nvSpPr>
        <p:spPr>
          <a:xfrm>
            <a:off x="6343850" y="26746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[FR19]:</a:t>
            </a:r>
            <a:r>
              <a:rPr lang="en-GB">
                <a:solidFill>
                  <a:srgbClr val="666666"/>
                </a:solidFill>
              </a:rPr>
              <a:t> Quiz Maintainer can export quiz.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05" name="Google Shape;1005;p89"/>
          <p:cNvCxnSpPr>
            <a:stCxn id="1004" idx="1"/>
          </p:cNvCxnSpPr>
          <p:nvPr/>
        </p:nvCxnSpPr>
        <p:spPr>
          <a:xfrm rot="10800000">
            <a:off x="5226050" y="2029800"/>
            <a:ext cx="11178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89">
            <a:hlinkClick action="ppaction://hlinksldjump" r:id="rId10"/>
          </p:cNvPr>
          <p:cNvSpPr/>
          <p:nvPr/>
        </p:nvSpPr>
        <p:spPr>
          <a:xfrm>
            <a:off x="5383050" y="1207900"/>
            <a:ext cx="36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7" name="Google Shape;1007;p89"/>
          <p:cNvCxnSpPr>
            <a:endCxn id="1006" idx="3"/>
          </p:cNvCxnSpPr>
          <p:nvPr/>
        </p:nvCxnSpPr>
        <p:spPr>
          <a:xfrm rot="10800000">
            <a:off x="5747550" y="1390450"/>
            <a:ext cx="703500" cy="341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8" name="Google Shape;1008;p89"/>
          <p:cNvSpPr txBox="1"/>
          <p:nvPr/>
        </p:nvSpPr>
        <p:spPr>
          <a:xfrm>
            <a:off x="6343850" y="1678375"/>
            <a:ext cx="11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quiz</a:t>
            </a:r>
            <a:endParaRPr/>
          </a:p>
        </p:txBody>
      </p:sp>
      <p:sp>
        <p:nvSpPr>
          <p:cNvPr id="1009" name="Google Shape;1009;p89"/>
          <p:cNvSpPr txBox="1"/>
          <p:nvPr/>
        </p:nvSpPr>
        <p:spPr>
          <a:xfrm>
            <a:off x="422500" y="9736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1.4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view quizzes</a:t>
            </a:r>
            <a:endParaRPr b="1"/>
          </a:p>
        </p:txBody>
      </p:sp>
      <p:sp>
        <p:nvSpPr>
          <p:cNvPr id="1010" name="Google Shape;1010;p89"/>
          <p:cNvSpPr txBox="1"/>
          <p:nvPr/>
        </p:nvSpPr>
        <p:spPr>
          <a:xfrm>
            <a:off x="252975" y="20785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1.5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edit quiz</a:t>
            </a:r>
            <a:endParaRPr b="1"/>
          </a:p>
        </p:txBody>
      </p:sp>
      <p:sp>
        <p:nvSpPr>
          <p:cNvPr id="1011" name="Google Shape;1011;p89"/>
          <p:cNvSpPr txBox="1"/>
          <p:nvPr/>
        </p:nvSpPr>
        <p:spPr>
          <a:xfrm>
            <a:off x="97300" y="309002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CASE 1.6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delete quiz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12" name="Google Shape;1012;p89"/>
          <p:cNvSpPr txBox="1"/>
          <p:nvPr/>
        </p:nvSpPr>
        <p:spPr>
          <a:xfrm>
            <a:off x="167050" y="39221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CASE 2.2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Master view quizzes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0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0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0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0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0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0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0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0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6" name="Google Shape;1026;p90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1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8" name="Google Shape;1038;p91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0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2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2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2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2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2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2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2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2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2" name="Google Shape;1052;p92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3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4" name="Google Shape;1064;p93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94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4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4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4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4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4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4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4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8" name="Google Shape;1078;p94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5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5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5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5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95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95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0" name="Google Shape;1090;p95"/>
          <p:cNvCxnSpPr/>
          <p:nvPr/>
        </p:nvCxnSpPr>
        <p:spPr>
          <a:xfrm flipH="1">
            <a:off x="6212125" y="479887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95"/>
          <p:cNvCxnSpPr>
            <a:endCxn id="1084" idx="2"/>
          </p:cNvCxnSpPr>
          <p:nvPr/>
        </p:nvCxnSpPr>
        <p:spPr>
          <a:xfrm rot="10800000">
            <a:off x="6259525" y="514525"/>
            <a:ext cx="622800" cy="368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95"/>
          <p:cNvSpPr txBox="1"/>
          <p:nvPr/>
        </p:nvSpPr>
        <p:spPr>
          <a:xfrm>
            <a:off x="7134600" y="4312200"/>
            <a:ext cx="20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93" name="Google Shape;1093;p95">
            <a:hlinkClick action="ppaction://hlinksldjump" r:id="rId10"/>
          </p:cNvPr>
          <p:cNvSpPr/>
          <p:nvPr/>
        </p:nvSpPr>
        <p:spPr>
          <a:xfrm>
            <a:off x="2986550" y="4566100"/>
            <a:ext cx="3185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6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6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6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6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6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6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96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96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2" name="Google Shape;1112;p97"/>
          <p:cNvCxnSpPr/>
          <p:nvPr/>
        </p:nvCxnSpPr>
        <p:spPr>
          <a:xfrm flipH="1">
            <a:off x="6079400" y="141412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97"/>
          <p:cNvSpPr txBox="1"/>
          <p:nvPr/>
        </p:nvSpPr>
        <p:spPr>
          <a:xfrm>
            <a:off x="6915500" y="1217175"/>
            <a:ext cx="21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Quiz</a:t>
            </a:r>
            <a:endParaRPr/>
          </a:p>
        </p:txBody>
      </p:sp>
      <p:sp>
        <p:nvSpPr>
          <p:cNvPr id="1114" name="Google Shape;1114;p97">
            <a:hlinkClick action="ppaction://hlinksldjump" r:id="rId4"/>
          </p:cNvPr>
          <p:cNvSpPr/>
          <p:nvPr/>
        </p:nvSpPr>
        <p:spPr>
          <a:xfrm>
            <a:off x="5740800" y="1260975"/>
            <a:ext cx="338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99">
            <a:hlinkClick action="ppaction://hlinksldjump" r:id="rId4"/>
          </p:cNvPr>
          <p:cNvSpPr/>
          <p:nvPr/>
        </p:nvSpPr>
        <p:spPr>
          <a:xfrm>
            <a:off x="5097575" y="12215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9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9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9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1" name="Google Shape;1131;p99"/>
          <p:cNvCxnSpPr/>
          <p:nvPr/>
        </p:nvCxnSpPr>
        <p:spPr>
          <a:xfrm rot="10800000">
            <a:off x="6071075" y="13180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99"/>
          <p:cNvSpPr txBox="1"/>
          <p:nvPr/>
        </p:nvSpPr>
        <p:spPr>
          <a:xfrm>
            <a:off x="6778175" y="943775"/>
            <a:ext cx="23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As a quiz master, this button can be used to start the quiz when ready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3" name="Google Shape;1133;p99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A quiz can be </a:t>
            </a:r>
            <a:r>
              <a:rPr lang="en-GB">
                <a:solidFill>
                  <a:srgbClr val="666666"/>
                </a:solidFill>
              </a:rPr>
              <a:t>imported</a:t>
            </a:r>
            <a:r>
              <a:rPr lang="en-GB">
                <a:solidFill>
                  <a:srgbClr val="666666"/>
                </a:solidFill>
              </a:rPr>
              <a:t> as a quiz master also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4" name="Google Shape;1134;p99"/>
          <p:cNvSpPr txBox="1"/>
          <p:nvPr/>
        </p:nvSpPr>
        <p:spPr>
          <a:xfrm>
            <a:off x="202075" y="943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Maintainer start quiz</a:t>
            </a:r>
            <a:endParaRPr b="1"/>
          </a:p>
        </p:txBody>
      </p:sp>
      <p:sp>
        <p:nvSpPr>
          <p:cNvPr id="1135" name="Google Shape;1135;p99"/>
          <p:cNvSpPr txBox="1"/>
          <p:nvPr/>
        </p:nvSpPr>
        <p:spPr>
          <a:xfrm>
            <a:off x="202075" y="1705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1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1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01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1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1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1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1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01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54" name="Google Shape;1154;p101"/>
          <p:cNvCxnSpPr/>
          <p:nvPr/>
        </p:nvCxnSpPr>
        <p:spPr>
          <a:xfrm rot="10800000">
            <a:off x="8055375" y="1368525"/>
            <a:ext cx="143400" cy="1168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101"/>
          <p:cNvCxnSpPr>
            <a:stCxn id="1156" idx="1"/>
          </p:cNvCxnSpPr>
          <p:nvPr/>
        </p:nvCxnSpPr>
        <p:spPr>
          <a:xfrm flipH="1">
            <a:off x="5097550" y="4061925"/>
            <a:ext cx="982800" cy="490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7" name="Google Shape;1157;p101"/>
          <p:cNvSpPr txBox="1"/>
          <p:nvPr/>
        </p:nvSpPr>
        <p:spPr>
          <a:xfrm>
            <a:off x="6766150" y="2639913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[FR12]:</a:t>
            </a:r>
            <a:r>
              <a:rPr lang="en-GB">
                <a:solidFill>
                  <a:srgbClr val="666666"/>
                </a:solidFill>
              </a:rPr>
              <a:t> The quiz master can enable or disable the timer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6" name="Google Shape;1156;p101"/>
          <p:cNvSpPr txBox="1"/>
          <p:nvPr/>
        </p:nvSpPr>
        <p:spPr>
          <a:xfrm>
            <a:off x="6080350" y="3646275"/>
            <a:ext cx="314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When all participants have arrived the quiz master can start the quiz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8" name="Google Shape;1158;p101"/>
          <p:cNvSpPr txBox="1"/>
          <p:nvPr/>
        </p:nvSpPr>
        <p:spPr>
          <a:xfrm>
            <a:off x="318425" y="27477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[FR10]:</a:t>
            </a:r>
            <a:r>
              <a:rPr lang="en-GB">
                <a:solidFill>
                  <a:srgbClr val="666666"/>
                </a:solidFill>
              </a:rPr>
              <a:t> A code is generated that quiz participants can use to join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9" name="Google Shape;1159;p101"/>
          <p:cNvSpPr txBox="1"/>
          <p:nvPr/>
        </p:nvSpPr>
        <p:spPr>
          <a:xfrm>
            <a:off x="392825" y="3936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1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1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422500" y="9736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login</a:t>
            </a:r>
            <a:endParaRPr b="1"/>
          </a:p>
        </p:txBody>
      </p:sp>
      <p:sp>
        <p:nvSpPr>
          <p:cNvPr id="181" name="Google Shape;181;p21"/>
          <p:cNvSpPr txBox="1"/>
          <p:nvPr/>
        </p:nvSpPr>
        <p:spPr>
          <a:xfrm>
            <a:off x="311700" y="2797175"/>
            <a:ext cx="1827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Master login</a:t>
            </a:r>
            <a:endParaRPr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02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02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2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2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2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2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02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2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73" name="Google Shape;1173;p102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p102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03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03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03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3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03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103"/>
          <p:cNvSpPr txBox="1"/>
          <p:nvPr/>
        </p:nvSpPr>
        <p:spPr>
          <a:xfrm>
            <a:off x="255775" y="801225"/>
            <a:ext cx="28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The quiz participant can use the link and code to join the session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86" name="Google Shape;1186;p103"/>
          <p:cNvSpPr txBox="1"/>
          <p:nvPr/>
        </p:nvSpPr>
        <p:spPr>
          <a:xfrm>
            <a:off x="202075" y="4144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3.0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Participant join quiz</a:t>
            </a:r>
            <a:endParaRPr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0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0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0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10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105"/>
          <p:cNvSpPr txBox="1"/>
          <p:nvPr/>
        </p:nvSpPr>
        <p:spPr>
          <a:xfrm>
            <a:off x="7641700" y="2851650"/>
            <a:ext cx="13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Quiz master can manually step through the questions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06" name="Google Shape;1206;p105"/>
          <p:cNvSpPr txBox="1"/>
          <p:nvPr/>
        </p:nvSpPr>
        <p:spPr>
          <a:xfrm>
            <a:off x="-136100" y="1525050"/>
            <a:ext cx="18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[FR11]:</a:t>
            </a:r>
            <a:r>
              <a:rPr lang="en-GB">
                <a:solidFill>
                  <a:srgbClr val="666666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Viewing</a:t>
            </a:r>
            <a:r>
              <a:rPr lang="en-GB">
                <a:solidFill>
                  <a:srgbClr val="666666"/>
                </a:solidFill>
              </a:rPr>
              <a:t> a shared screen that shows question and possible answers.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207" name="Google Shape;1207;p105"/>
          <p:cNvCxnSpPr>
            <a:stCxn id="1205" idx="1"/>
            <a:endCxn id="1197" idx="3"/>
          </p:cNvCxnSpPr>
          <p:nvPr/>
        </p:nvCxnSpPr>
        <p:spPr>
          <a:xfrm flipH="1">
            <a:off x="5290300" y="3482700"/>
            <a:ext cx="2351400" cy="12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105"/>
          <p:cNvSpPr txBox="1"/>
          <p:nvPr/>
        </p:nvSpPr>
        <p:spPr>
          <a:xfrm>
            <a:off x="6396400" y="441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6" name="Google Shape;1216;p10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0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1" name="Google Shape;1221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08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0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4" name="Google Shape;1234;p10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0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0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8" name="Google Shape;1238;p108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9" name="Google Shape;1239;p108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multiple choice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0" name="Google Shape;1240;p108"/>
          <p:cNvSpPr txBox="1"/>
          <p:nvPr/>
        </p:nvSpPr>
        <p:spPr>
          <a:xfrm>
            <a:off x="6243275" y="3643900"/>
            <a:ext cx="25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[FR18]:</a:t>
            </a:r>
            <a:r>
              <a:rPr lang="en-GB">
                <a:solidFill>
                  <a:srgbClr val="666666"/>
                </a:solidFill>
              </a:rPr>
              <a:t> A participant can choose to separate the questions and answers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108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2" name="Google Shape;1242;p108"/>
          <p:cNvSpPr txBox="1"/>
          <p:nvPr/>
        </p:nvSpPr>
        <p:spPr>
          <a:xfrm>
            <a:off x="6086650" y="368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3.1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taking quiz</a:t>
            </a:r>
            <a:endParaRPr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8" name="Google Shape;1248;p109"/>
          <p:cNvCxnSpPr/>
          <p:nvPr/>
        </p:nvCxnSpPr>
        <p:spPr>
          <a:xfrm rot="10800000">
            <a:off x="5712900" y="376600"/>
            <a:ext cx="1010400" cy="477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9" name="Google Shape;1249;p109"/>
          <p:cNvSpPr txBox="1"/>
          <p:nvPr/>
        </p:nvSpPr>
        <p:spPr>
          <a:xfrm>
            <a:off x="6704925" y="734775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  <p:sp>
        <p:nvSpPr>
          <p:cNvPr id="1250" name="Google Shape;1250;p109">
            <a:hlinkClick action="ppaction://hlinksldjump" r:id="rId4"/>
          </p:cNvPr>
          <p:cNvSpPr/>
          <p:nvPr/>
        </p:nvSpPr>
        <p:spPr>
          <a:xfrm>
            <a:off x="5327200" y="119400"/>
            <a:ext cx="321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09">
            <a:hlinkClick action="ppaction://hlinksldjump" r:id="rId5"/>
          </p:cNvPr>
          <p:cNvSpPr txBox="1"/>
          <p:nvPr/>
        </p:nvSpPr>
        <p:spPr>
          <a:xfrm>
            <a:off x="156150" y="4482200"/>
            <a:ext cx="12576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10">
            <a:hlinkClick action="ppaction://hlinksldjump" r:id="rId4"/>
          </p:cNvPr>
          <p:cNvSpPr/>
          <p:nvPr/>
        </p:nvSpPr>
        <p:spPr>
          <a:xfrm>
            <a:off x="3384750" y="-6625"/>
            <a:ext cx="10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0">
            <a:hlinkClick action="ppaction://hlinksldjump" r:id="rId5"/>
          </p:cNvPr>
          <p:cNvSpPr/>
          <p:nvPr/>
        </p:nvSpPr>
        <p:spPr>
          <a:xfrm>
            <a:off x="5369150" y="112575"/>
            <a:ext cx="238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0">
            <a:hlinkClick action="ppaction://hlinksldjump" r:id="rId6"/>
          </p:cNvPr>
          <p:cNvSpPr txBox="1"/>
          <p:nvPr/>
        </p:nvSpPr>
        <p:spPr>
          <a:xfrm>
            <a:off x="156150" y="4482200"/>
            <a:ext cx="12642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1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7" name="Google Shape;1267;p11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1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1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2" name="Google Shape;1272;p111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